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3.xml.rels" ContentType="application/vnd.openxmlformats-package.relationships+xml"/>
  <Override PartName="/ppt/slides/_rels/slide25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_rels/presentation.xml.rels" ContentType="application/vnd.openxmlformats-package.relationships+xml"/>
  <Override PartName="/ppt/media/image8.gif" ContentType="image/gif"/>
  <Override PartName="/ppt/media/image17.gif" ContentType="image/gif"/>
  <Override PartName="/ppt/media/image11.gif" ContentType="image/gif"/>
  <Override PartName="/ppt/media/image2.gif" ContentType="image/gif"/>
  <Override PartName="/ppt/media/image14.png" ContentType="image/png"/>
  <Override PartName="/ppt/media/image7.gif" ContentType="image/gif"/>
  <Override PartName="/ppt/media/image21.png" ContentType="image/png"/>
  <Override PartName="/ppt/media/image10.gif" ContentType="image/gif"/>
  <Override PartName="/ppt/media/image13.jpeg" ContentType="image/jpeg"/>
  <Override PartName="/ppt/media/image1.gif" ContentType="image/gif"/>
  <Override PartName="/ppt/media/image24.gif" ContentType="image/gif"/>
  <Override PartName="/ppt/media/image16.png" ContentType="image/png"/>
  <Override PartName="/ppt/media/image23.gif" ContentType="image/gif"/>
  <Override PartName="/ppt/media/image20.jpeg" ContentType="image/jpeg"/>
  <Override PartName="/ppt/media/image6.gif" ContentType="image/gif"/>
  <Override PartName="/ppt/media/image15.gif" ContentType="image/gif"/>
  <Override PartName="/ppt/media/image19.gif" ContentType="image/gif"/>
  <Override PartName="/ppt/media/image3.gif" ContentType="image/gif"/>
  <Override PartName="/ppt/media/image12.jpeg" ContentType="image/jpeg"/>
  <Override PartName="/ppt/media/image22.gif" ContentType="image/gif"/>
  <Override PartName="/ppt/media/image4.jpeg" ContentType="image/jpeg"/>
  <Override PartName="/ppt/media/image9.gif" ContentType="image/gif"/>
  <Override PartName="/ppt/media/image18.gif" ContentType="image/gif"/>
  <Override PartName="/ppt/media/image5.gif" ContentType="image/gi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1D3FD7-2E5E-4D9B-B331-2431AE41379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976605-80E8-4195-A0E6-62303B5609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631C978-EE23-4A1B-9D2E-FCC767F5C9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5FBB67-6727-469B-8256-C9E29E770AE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D58590-DEB0-4AB1-B63D-C2D14525F07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gif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" descr=""/>
          <p:cNvPicPr/>
          <p:nvPr/>
        </p:nvPicPr>
        <p:blipFill>
          <a:blip r:embed="rId1"/>
          <a:stretch/>
        </p:blipFill>
        <p:spPr>
          <a:xfrm>
            <a:off x="2194200" y="0"/>
            <a:ext cx="56908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1524960" y="0"/>
            <a:ext cx="70293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" descr=""/>
          <p:cNvPicPr/>
          <p:nvPr/>
        </p:nvPicPr>
        <p:blipFill>
          <a:blip r:embed="rId1"/>
          <a:stretch/>
        </p:blipFill>
        <p:spPr>
          <a:xfrm>
            <a:off x="1535400" y="0"/>
            <a:ext cx="70088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" descr=""/>
          <p:cNvPicPr/>
          <p:nvPr/>
        </p:nvPicPr>
        <p:blipFill>
          <a:blip r:embed="rId1"/>
          <a:stretch/>
        </p:blipFill>
        <p:spPr>
          <a:xfrm>
            <a:off x="36000" y="0"/>
            <a:ext cx="10007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1164960" y="0"/>
            <a:ext cx="77497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" descr=""/>
          <p:cNvPicPr/>
          <p:nvPr/>
        </p:nvPicPr>
        <p:blipFill>
          <a:blip r:embed="rId1"/>
          <a:stretch/>
        </p:blipFill>
        <p:spPr>
          <a:xfrm>
            <a:off x="2687760" y="0"/>
            <a:ext cx="47037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 descr=""/>
          <p:cNvPicPr/>
          <p:nvPr/>
        </p:nvPicPr>
        <p:blipFill>
          <a:blip r:embed="rId1"/>
          <a:stretch/>
        </p:blipFill>
        <p:spPr>
          <a:xfrm>
            <a:off x="1138320" y="0"/>
            <a:ext cx="78030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2068200" y="0"/>
            <a:ext cx="59432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" descr=""/>
          <p:cNvPicPr/>
          <p:nvPr/>
        </p:nvPicPr>
        <p:blipFill>
          <a:blip r:embed="rId1"/>
          <a:stretch/>
        </p:blipFill>
        <p:spPr>
          <a:xfrm>
            <a:off x="2317680" y="0"/>
            <a:ext cx="5444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3046320" y="0"/>
            <a:ext cx="39870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698040" y="0"/>
            <a:ext cx="86835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1"/>
          <a:stretch/>
        </p:blipFill>
        <p:spPr>
          <a:xfrm>
            <a:off x="1132560" y="0"/>
            <a:ext cx="78145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1083960" y="0"/>
            <a:ext cx="79117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760680" y="0"/>
            <a:ext cx="85579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524160" y="0"/>
            <a:ext cx="90313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005840" y="0"/>
            <a:ext cx="80676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" descr=""/>
          <p:cNvPicPr/>
          <p:nvPr/>
        </p:nvPicPr>
        <p:blipFill>
          <a:blip r:embed="rId1"/>
          <a:stretch/>
        </p:blipFill>
        <p:spPr>
          <a:xfrm>
            <a:off x="1214280" y="0"/>
            <a:ext cx="765072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 txBox="1"/>
          <p:nvPr/>
        </p:nvSpPr>
        <p:spPr>
          <a:xfrm>
            <a:off x="-16920" y="1031040"/>
            <a:ext cx="10215000" cy="3674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chart images in one .zip released in cc0 license.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author:     O. Philip Martin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web-link:   https://www.opmartin.com/cc0/all-charts.zip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cc0-link:   https://creativecommons.org/publicdomain/zero/1.0/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host-site:  https://www.opmartin.com/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We believe the content which has been borrowed is covered under fair use.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- 7-big-questions chart includes quotes from Robert Jeffress (c) 2019,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and Erwin Lutzer (c) 2015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chalkboard-temperaments chart contains free image from Daniel Reche from Pexels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cosis chart contains images (c) by Kieran Heather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instrument-classification chart contains free images from OpenClipart-Vectors, Clker-Free-Vector-Images, and davidswidjaja, via Pixabay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 trolls chart contains images (c) Dreamworks, and free quotes from Wikipedia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All other content is free to use under cc0.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" descr=""/>
          <p:cNvPicPr/>
          <p:nvPr/>
        </p:nvPicPr>
        <p:blipFill>
          <a:blip r:embed="rId1"/>
          <a:stretch/>
        </p:blipFill>
        <p:spPr>
          <a:xfrm>
            <a:off x="2530080" y="0"/>
            <a:ext cx="50194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1696320" y="0"/>
            <a:ext cx="668700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 descr=""/>
          <p:cNvPicPr/>
          <p:nvPr/>
        </p:nvPicPr>
        <p:blipFill>
          <a:blip r:embed="rId1"/>
          <a:stretch/>
        </p:blipFill>
        <p:spPr>
          <a:xfrm>
            <a:off x="720360" y="0"/>
            <a:ext cx="863856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1"/>
          <a:stretch/>
        </p:blipFill>
        <p:spPr>
          <a:xfrm>
            <a:off x="0" y="108720"/>
            <a:ext cx="10079640" cy="545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" descr=""/>
          <p:cNvPicPr/>
          <p:nvPr/>
        </p:nvPicPr>
        <p:blipFill>
          <a:blip r:embed="rId1"/>
          <a:stretch/>
        </p:blipFill>
        <p:spPr>
          <a:xfrm>
            <a:off x="1537200" y="0"/>
            <a:ext cx="70052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" descr=""/>
          <p:cNvPicPr/>
          <p:nvPr/>
        </p:nvPicPr>
        <p:blipFill>
          <a:blip r:embed="rId1"/>
          <a:stretch/>
        </p:blipFill>
        <p:spPr>
          <a:xfrm>
            <a:off x="2160720" y="0"/>
            <a:ext cx="575784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" descr=""/>
          <p:cNvPicPr/>
          <p:nvPr/>
        </p:nvPicPr>
        <p:blipFill>
          <a:blip r:embed="rId1"/>
          <a:stretch/>
        </p:blipFill>
        <p:spPr>
          <a:xfrm>
            <a:off x="2371680" y="0"/>
            <a:ext cx="5336280" cy="566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2025-12-16T10:03:20Z</dcterms:created>
  <dc:creator>philip</dc:creator>
  <dc:description/>
  <dc:language>en-US</dc:language>
  <cp:lastModifiedBy>philip</cp:lastModifiedBy>
  <dcterms:modified xsi:type="dcterms:W3CDTF">2025-12-17T08:18:57Z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